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02BB64-B2DE-6C1A-1975-AFD05122F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216C92-3ABF-F030-FD2F-CB4CBEBB9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799C2B6-8FFF-F4CB-7A93-AEE004518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50B2594-BDC5-E34A-3A46-D208F9860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4E62A18-35C1-BEDD-14A4-8124FF943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383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3C9F2B-AEE6-F030-8BED-889F3721A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577B1FA-99AF-0A59-12C4-956CE72B87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856FDB-7D65-6CB0-0276-5060A4AF9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131961-DE94-8468-3862-D31B56E9D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FA2029-9583-77A2-DE80-BE4A708CD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998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C2C6F8B-086D-CB4C-DB7A-64BF43E380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96A311A-6CCA-6021-C233-7A2233182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4B2C2E-5FF5-C273-4ACF-E5E8C072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887707C-4306-6FDF-93F4-0FB05AB37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192B31-5C58-2A01-6AD1-34B7116FB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1175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727A99-F494-AD2B-66C5-7AA1F276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53B147-E101-584C-DE42-081D071D99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B0FDC7-7386-0A30-5896-E2D3C93C3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2C5682-9947-6618-D46F-9822591BA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687752-8A87-F900-3A62-B478150DE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05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57B5E2-CDA0-B767-62B1-80DE4991B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7F8DE40-7536-40D6-C467-BE75087F3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F15B5E-E2D4-4602-DA0A-39EE9C01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5AB9A0C-7B86-F008-B313-FB00562E5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561722E-6B40-4892-9D1F-B75B7B7BA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5894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7E6F9D-8F1D-5BD7-FBE8-1D3E0FCFA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D34C76-779D-0827-6B6D-C7A95A071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36E761-42D7-CA24-EC65-C697473149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F13D07E-7999-259C-4B7A-E65CDC805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DA460DB-318A-6F25-C896-74AD32F97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EC4016C-7148-280A-0417-7C5464FC6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227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6B5D1B-AE6E-07CD-14B3-A6C815FEB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9344CD7-CC32-175B-695A-18ED2CB36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4172A5A-39F6-2420-9179-D7A54BD33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1C56F81-4DF0-DAD0-6C55-F630421357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6A7C1EF-FD85-191F-991E-E5F8E8FA6B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87195FA-65E5-0444-4026-D07C939D3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AB05ACA-FC82-C729-492C-FE303DDD8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9638B33-CAE4-5B4D-01B4-7E68765C6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253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65B0AB-53B0-7BEA-9A22-DDC7830F9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8181D9F-991C-15B5-B1C8-C798C822C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2079D62-51E4-E1CC-0E28-D2DF19BF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60D5CE-6D2E-37CA-22D5-A71AA1CD1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228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1549473-11A2-FF27-7414-498441FD0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65E21AF-16FA-AC89-0BE9-8A0C6547C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3F60571-3E0D-78FA-BDB8-BB92CAA9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593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00E13C-7C0F-E67A-8D96-D1CFACF57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5D683C-81DB-0E98-F107-36660AA76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CF1189E-E4AF-A6D8-949A-760E32A54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F11F83B-B081-B13D-D082-F17CB5318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3F49A73-C75F-9FD3-DBB4-2EA7363F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FBE355C-C9CF-6161-6CB0-BCA179170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437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7CCF35-F2D6-46BD-FF31-C6F4F0E50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37FB2E-3FE6-BD3B-F013-8849ED9916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D51FE95-BB67-EA04-1FBB-C73ADE7877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2BB651E-7971-9462-F31C-63C9D2F5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6BB4CDF-37D7-C963-7829-EE6CABDAE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3209AD9-99E0-105A-D6E8-8ECC3197B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4029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7ABC4F8-048A-75BC-9473-C4DCF86DA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738875C-4DE9-1264-2CEE-1155A4DF6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C3C9C7-1694-7C08-2FDD-2F8D4A515A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5529F-ECCF-47CF-88E3-0BC22D6884D5}" type="datetimeFigureOut">
              <a:rPr lang="cs-CZ" smtClean="0"/>
              <a:t>20.10.2022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EC6F44-B7ED-3FFF-0381-7FB4510E5B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2C5ABAD-E256-F63B-92D9-BCBD15219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16978-5940-4D20-A155-6F4D6AB71D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830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Obsah obrázku text">
            <a:extLst>
              <a:ext uri="{FF2B5EF4-FFF2-40B4-BE49-F238E27FC236}">
                <a16:creationId xmlns:a16="http://schemas.microsoft.com/office/drawing/2014/main" id="{5DE7BAB6-BB8F-DBBA-8574-2A88DC9E74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06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AFEE120-1C8E-4073-3157-E4F43FC50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6603" y="3231930"/>
            <a:ext cx="11587459" cy="3414529"/>
          </a:xfrm>
        </p:spPr>
        <p:txBody>
          <a:bodyPr>
            <a:normAutofit/>
          </a:bodyPr>
          <a:lstStyle/>
          <a:p>
            <a:r>
              <a:rPr lang="pl-PL" sz="3200" dirty="0"/>
              <a:t>A je tu konec října… Pro nás ve školce to </a:t>
            </a:r>
            <a:r>
              <a:rPr lang="pl-PL" sz="3200"/>
              <a:t>znamenalo jediné.</a:t>
            </a:r>
            <a:br>
              <a:rPr lang="pl-PL" sz="2000" dirty="0"/>
            </a:br>
            <a:br>
              <a:rPr lang="pl-PL" sz="2000" dirty="0"/>
            </a:br>
            <a:r>
              <a:rPr lang="pl-PL" sz="3600" b="1" dirty="0">
                <a:latin typeface="Agency FB" panose="020B0503020202020204" pitchFamily="34" charset="0"/>
              </a:rPr>
              <a:t>Halloween párty</a:t>
            </a:r>
            <a:br>
              <a:rPr lang="pl-PL" sz="3600" b="1" dirty="0"/>
            </a:br>
            <a:br>
              <a:rPr lang="pl-PL" sz="2000" b="1" dirty="0"/>
            </a:br>
            <a:r>
              <a:rPr lang="pl-PL" sz="2400" b="1" dirty="0"/>
              <a:t>Dne 26.10.2022</a:t>
            </a:r>
            <a:br>
              <a:rPr lang="pl-PL" sz="2000" b="1" dirty="0"/>
            </a:br>
            <a:br>
              <a:rPr lang="pl-PL" sz="2000" b="1" dirty="0"/>
            </a:br>
            <a:r>
              <a:rPr lang="pl-PL" sz="2000" dirty="0"/>
              <a:t>Pro tento den prosím připravte  dětem masky.</a:t>
            </a:r>
            <a:br>
              <a:rPr lang="pl-PL" sz="2000" dirty="0"/>
            </a:br>
            <a:br>
              <a:rPr lang="pl-PL" sz="2000" dirty="0"/>
            </a:br>
            <a:br>
              <a:rPr lang="pl-PL" sz="2000" dirty="0"/>
            </a:br>
            <a:endParaRPr lang="cs-CZ" sz="200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22519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35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6" baseType="lpstr">
      <vt:lpstr>Agency FB</vt:lpstr>
      <vt:lpstr>Arial</vt:lpstr>
      <vt:lpstr>Calibri</vt:lpstr>
      <vt:lpstr>Calibri Light</vt:lpstr>
      <vt:lpstr>Motiv Office</vt:lpstr>
      <vt:lpstr>A je tu konec října… Pro nás ve školce to znamenalo jediné.  Halloween párty  Dne 26.10.2022  Pro tento den prosím připravte  dětem masky.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je tu konec října… Pro nás ve školce to znamenalo jediné.  Halloween párty  Dne 26.10.2022  Pro tento den prosím připravte  dětem masky.   </dc:title>
  <dc:creator>mspec</dc:creator>
  <cp:lastModifiedBy>mspec</cp:lastModifiedBy>
  <cp:revision>1</cp:revision>
  <dcterms:created xsi:type="dcterms:W3CDTF">2022-10-20T17:58:31Z</dcterms:created>
  <dcterms:modified xsi:type="dcterms:W3CDTF">2022-10-20T18:15:04Z</dcterms:modified>
</cp:coreProperties>
</file>